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79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E1543-9D1B-4CCD-A857-9F619CADDBCA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8C0C3-6DDD-420E-9DA6-FFD528ABBA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24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 </a:t>
            </a:r>
            <a:r>
              <a:rPr lang="fr-FR" dirty="0" err="1"/>
              <a:t>Problem</a:t>
            </a:r>
            <a:r>
              <a:rPr lang="fr-FR" dirty="0"/>
              <a:t> slide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regular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C0C3-6DDD-420E-9DA6-FFD528ABBAD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51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85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13/11/2025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322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3AF94-F5CA-7542-A72B-1789CD957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24" y="936475"/>
            <a:ext cx="9144000" cy="2387600"/>
          </a:xfrm>
        </p:spPr>
        <p:txBody>
          <a:bodyPr/>
          <a:lstStyle/>
          <a:p>
            <a:r>
              <a:rPr lang="fr-FR" dirty="0" err="1"/>
              <a:t>Metamodeling</a:t>
            </a:r>
            <a:r>
              <a:rPr lang="fr-FR" dirty="0"/>
              <a:t> for Vigilance Vagues- Submersion by </a:t>
            </a:r>
            <a:r>
              <a:rPr lang="fr-FR" dirty="0" err="1"/>
              <a:t>integrating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functional</a:t>
            </a:r>
            <a:r>
              <a:rPr lang="fr-FR" dirty="0"/>
              <a:t> inputs and outputs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87EDF9-88B1-254A-8CD4-9082CD0F3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Paul SLISSE</a:t>
            </a:r>
          </a:p>
          <a:p>
            <a:r>
              <a:rPr lang="fr-FR" dirty="0"/>
              <a:t>Victor DAVODEAU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5E7EBC-A852-BB4F-9230-19B072B4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13/11/2025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08D56-4D8B-2744-9C0A-A040E066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D9E17E-7851-224F-8302-BBAF8063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A64E4A-718E-90EE-5843-BA626D124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42" y="3448699"/>
            <a:ext cx="6088732" cy="29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607" y="5284660"/>
            <a:ext cx="913203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Currently we can’t predict the risk of coastal flooding</a:t>
            </a:r>
            <a:br>
              <a:rPr lang="en-US" sz="2800" dirty="0"/>
            </a:br>
            <a:r>
              <a:rPr lang="en-US" sz="2800" dirty="0"/>
              <a:t>locally and in real time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C241ECE-DB2B-4CD8-7CA1-A8E527CB2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6404"/>
            <a:ext cx="12192000" cy="58522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5A4C5A8-D8DF-FA8C-0A0D-C5D85703C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" y="4955880"/>
            <a:ext cx="182905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30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Grand écran</PresentationFormat>
  <Paragraphs>12</Paragraphs>
  <Slides>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Aptos</vt:lpstr>
      <vt:lpstr>Arial</vt:lpstr>
      <vt:lpstr>Georgia</vt:lpstr>
      <vt:lpstr>Wingdings</vt:lpstr>
      <vt:lpstr>Thème Office</vt:lpstr>
      <vt:lpstr>Metamodeling for Vigilance Vagues- Submersion by integrating  functional inputs and outputs</vt:lpstr>
      <vt:lpstr>Currently we can’t predict the risk of coastal flooding locally and in real time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Slisse</dc:creator>
  <cp:lastModifiedBy>Victor Davodeau</cp:lastModifiedBy>
  <cp:revision>7</cp:revision>
  <dcterms:created xsi:type="dcterms:W3CDTF">2025-11-09T09:17:49Z</dcterms:created>
  <dcterms:modified xsi:type="dcterms:W3CDTF">2025-11-13T13:15:56Z</dcterms:modified>
</cp:coreProperties>
</file>